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4"/>
  </p:sldMasterIdLst>
  <p:notesMasterIdLst>
    <p:notesMasterId r:id="rId18"/>
  </p:notesMasterIdLst>
  <p:sldIdLst>
    <p:sldId id="261" r:id="rId5"/>
    <p:sldId id="257" r:id="rId6"/>
    <p:sldId id="263" r:id="rId7"/>
    <p:sldId id="276" r:id="rId8"/>
    <p:sldId id="278" r:id="rId9"/>
    <p:sldId id="286" r:id="rId10"/>
    <p:sldId id="280" r:id="rId11"/>
    <p:sldId id="282" r:id="rId12"/>
    <p:sldId id="284" r:id="rId13"/>
    <p:sldId id="287" r:id="rId14"/>
    <p:sldId id="288" r:id="rId15"/>
    <p:sldId id="289" r:id="rId16"/>
    <p:sldId id="29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439" autoAdjust="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elsea Coleman" userId="cacc15ca-3595-4dfd-b972-1581664bd32c" providerId="ADAL" clId="{74F69702-91F6-440F-AD85-2B24C63B5099}"/>
    <pc:docChg chg="custSel addSld modSld">
      <pc:chgData name="Chelsea Coleman" userId="cacc15ca-3595-4dfd-b972-1581664bd32c" providerId="ADAL" clId="{74F69702-91F6-440F-AD85-2B24C63B5099}" dt="2024-02-20T21:40:19.473" v="149" actId="20577"/>
      <pc:docMkLst>
        <pc:docMk/>
      </pc:docMkLst>
      <pc:sldChg chg="modSp mod">
        <pc:chgData name="Chelsea Coleman" userId="cacc15ca-3595-4dfd-b972-1581664bd32c" providerId="ADAL" clId="{74F69702-91F6-440F-AD85-2B24C63B5099}" dt="2024-02-20T21:32:03.752" v="0" actId="113"/>
        <pc:sldMkLst>
          <pc:docMk/>
          <pc:sldMk cId="2708261137" sldId="257"/>
        </pc:sldMkLst>
        <pc:spChg chg="mod">
          <ac:chgData name="Chelsea Coleman" userId="cacc15ca-3595-4dfd-b972-1581664bd32c" providerId="ADAL" clId="{74F69702-91F6-440F-AD85-2B24C63B5099}" dt="2024-02-20T21:32:03.752" v="0" actId="113"/>
          <ac:spMkLst>
            <pc:docMk/>
            <pc:sldMk cId="2708261137" sldId="257"/>
            <ac:spMk id="2" creationId="{00000000-0000-0000-0000-000000000000}"/>
          </ac:spMkLst>
        </pc:spChg>
      </pc:sldChg>
      <pc:sldChg chg="modSp mod">
        <pc:chgData name="Chelsea Coleman" userId="cacc15ca-3595-4dfd-b972-1581664bd32c" providerId="ADAL" clId="{74F69702-91F6-440F-AD85-2B24C63B5099}" dt="2024-02-20T21:32:13.784" v="2" actId="113"/>
        <pc:sldMkLst>
          <pc:docMk/>
          <pc:sldMk cId="1732360138" sldId="276"/>
        </pc:sldMkLst>
        <pc:spChg chg="mod">
          <ac:chgData name="Chelsea Coleman" userId="cacc15ca-3595-4dfd-b972-1581664bd32c" providerId="ADAL" clId="{74F69702-91F6-440F-AD85-2B24C63B5099}" dt="2024-02-20T21:32:13.784" v="2" actId="113"/>
          <ac:spMkLst>
            <pc:docMk/>
            <pc:sldMk cId="1732360138" sldId="276"/>
            <ac:spMk id="2" creationId="{00000000-0000-0000-0000-000000000000}"/>
          </ac:spMkLst>
        </pc:spChg>
      </pc:sldChg>
      <pc:sldChg chg="modSp mod">
        <pc:chgData name="Chelsea Coleman" userId="cacc15ca-3595-4dfd-b972-1581664bd32c" providerId="ADAL" clId="{74F69702-91F6-440F-AD85-2B24C63B5099}" dt="2024-02-20T21:32:19.466" v="3" actId="113"/>
        <pc:sldMkLst>
          <pc:docMk/>
          <pc:sldMk cId="4220002085" sldId="278"/>
        </pc:sldMkLst>
        <pc:spChg chg="mod">
          <ac:chgData name="Chelsea Coleman" userId="cacc15ca-3595-4dfd-b972-1581664bd32c" providerId="ADAL" clId="{74F69702-91F6-440F-AD85-2B24C63B5099}" dt="2024-02-20T21:32:19.466" v="3" actId="113"/>
          <ac:spMkLst>
            <pc:docMk/>
            <pc:sldMk cId="4220002085" sldId="278"/>
            <ac:spMk id="2" creationId="{00000000-0000-0000-0000-000000000000}"/>
          </ac:spMkLst>
        </pc:spChg>
      </pc:sldChg>
      <pc:sldChg chg="modSp mod">
        <pc:chgData name="Chelsea Coleman" userId="cacc15ca-3595-4dfd-b972-1581664bd32c" providerId="ADAL" clId="{74F69702-91F6-440F-AD85-2B24C63B5099}" dt="2024-02-20T21:32:29.733" v="5" actId="113"/>
        <pc:sldMkLst>
          <pc:docMk/>
          <pc:sldMk cId="1855215784" sldId="280"/>
        </pc:sldMkLst>
        <pc:spChg chg="mod">
          <ac:chgData name="Chelsea Coleman" userId="cacc15ca-3595-4dfd-b972-1581664bd32c" providerId="ADAL" clId="{74F69702-91F6-440F-AD85-2B24C63B5099}" dt="2024-02-20T21:32:29.733" v="5" actId="113"/>
          <ac:spMkLst>
            <pc:docMk/>
            <pc:sldMk cId="1855215784" sldId="280"/>
            <ac:spMk id="2" creationId="{00000000-0000-0000-0000-000000000000}"/>
          </ac:spMkLst>
        </pc:spChg>
      </pc:sldChg>
      <pc:sldChg chg="modSp mod">
        <pc:chgData name="Chelsea Coleman" userId="cacc15ca-3595-4dfd-b972-1581664bd32c" providerId="ADAL" clId="{74F69702-91F6-440F-AD85-2B24C63B5099}" dt="2024-02-20T21:32:37.163" v="6" actId="113"/>
        <pc:sldMkLst>
          <pc:docMk/>
          <pc:sldMk cId="2150772063" sldId="282"/>
        </pc:sldMkLst>
        <pc:spChg chg="mod">
          <ac:chgData name="Chelsea Coleman" userId="cacc15ca-3595-4dfd-b972-1581664bd32c" providerId="ADAL" clId="{74F69702-91F6-440F-AD85-2B24C63B5099}" dt="2024-02-20T21:32:37.163" v="6" actId="113"/>
          <ac:spMkLst>
            <pc:docMk/>
            <pc:sldMk cId="2150772063" sldId="282"/>
            <ac:spMk id="2" creationId="{00000000-0000-0000-0000-000000000000}"/>
          </ac:spMkLst>
        </pc:spChg>
      </pc:sldChg>
      <pc:sldChg chg="modSp mod">
        <pc:chgData name="Chelsea Coleman" userId="cacc15ca-3595-4dfd-b972-1581664bd32c" providerId="ADAL" clId="{74F69702-91F6-440F-AD85-2B24C63B5099}" dt="2024-02-20T21:32:41.950" v="7" actId="113"/>
        <pc:sldMkLst>
          <pc:docMk/>
          <pc:sldMk cId="3583788336" sldId="284"/>
        </pc:sldMkLst>
        <pc:spChg chg="mod">
          <ac:chgData name="Chelsea Coleman" userId="cacc15ca-3595-4dfd-b972-1581664bd32c" providerId="ADAL" clId="{74F69702-91F6-440F-AD85-2B24C63B5099}" dt="2024-02-20T21:32:41.950" v="7" actId="113"/>
          <ac:spMkLst>
            <pc:docMk/>
            <pc:sldMk cId="3583788336" sldId="284"/>
            <ac:spMk id="2" creationId="{00000000-0000-0000-0000-000000000000}"/>
          </ac:spMkLst>
        </pc:spChg>
      </pc:sldChg>
      <pc:sldChg chg="modSp mod">
        <pc:chgData name="Chelsea Coleman" userId="cacc15ca-3595-4dfd-b972-1581664bd32c" providerId="ADAL" clId="{74F69702-91F6-440F-AD85-2B24C63B5099}" dt="2024-02-20T21:32:24.763" v="4" actId="113"/>
        <pc:sldMkLst>
          <pc:docMk/>
          <pc:sldMk cId="66525390" sldId="286"/>
        </pc:sldMkLst>
        <pc:spChg chg="mod">
          <ac:chgData name="Chelsea Coleman" userId="cacc15ca-3595-4dfd-b972-1581664bd32c" providerId="ADAL" clId="{74F69702-91F6-440F-AD85-2B24C63B5099}" dt="2024-02-20T21:32:24.763" v="4" actId="113"/>
          <ac:spMkLst>
            <pc:docMk/>
            <pc:sldMk cId="66525390" sldId="286"/>
            <ac:spMk id="2" creationId="{00000000-0000-0000-0000-000000000000}"/>
          </ac:spMkLst>
        </pc:spChg>
      </pc:sldChg>
      <pc:sldChg chg="addSp delSp modSp add mod">
        <pc:chgData name="Chelsea Coleman" userId="cacc15ca-3595-4dfd-b972-1581664bd32c" providerId="ADAL" clId="{74F69702-91F6-440F-AD85-2B24C63B5099}" dt="2024-02-20T21:40:19.473" v="149" actId="20577"/>
        <pc:sldMkLst>
          <pc:docMk/>
          <pc:sldMk cId="1185206265" sldId="287"/>
        </pc:sldMkLst>
        <pc:spChg chg="mod">
          <ac:chgData name="Chelsea Coleman" userId="cacc15ca-3595-4dfd-b972-1581664bd32c" providerId="ADAL" clId="{74F69702-91F6-440F-AD85-2B24C63B5099}" dt="2024-02-20T21:33:03.169" v="32" actId="20577"/>
          <ac:spMkLst>
            <pc:docMk/>
            <pc:sldMk cId="1185206265" sldId="287"/>
            <ac:spMk id="2" creationId="{42AAD6A1-D96E-1950-FBAA-C620EC94DBE2}"/>
          </ac:spMkLst>
        </pc:spChg>
        <pc:spChg chg="del mod">
          <ac:chgData name="Chelsea Coleman" userId="cacc15ca-3595-4dfd-b972-1581664bd32c" providerId="ADAL" clId="{74F69702-91F6-440F-AD85-2B24C63B5099}" dt="2024-02-20T21:32:51.746" v="15" actId="478"/>
          <ac:spMkLst>
            <pc:docMk/>
            <pc:sldMk cId="1185206265" sldId="287"/>
            <ac:spMk id="3" creationId="{7822471D-6256-8B14-9479-62A9F80488BF}"/>
          </ac:spMkLst>
        </pc:spChg>
        <pc:spChg chg="del">
          <ac:chgData name="Chelsea Coleman" userId="cacc15ca-3595-4dfd-b972-1581664bd32c" providerId="ADAL" clId="{74F69702-91F6-440F-AD85-2B24C63B5099}" dt="2024-02-20T21:32:54.930" v="17" actId="478"/>
          <ac:spMkLst>
            <pc:docMk/>
            <pc:sldMk cId="1185206265" sldId="287"/>
            <ac:spMk id="7" creationId="{D3FA8343-71BA-2DC7-7AE6-0C0126F82AF2}"/>
          </ac:spMkLst>
        </pc:spChg>
        <pc:spChg chg="del">
          <ac:chgData name="Chelsea Coleman" userId="cacc15ca-3595-4dfd-b972-1581664bd32c" providerId="ADAL" clId="{74F69702-91F6-440F-AD85-2B24C63B5099}" dt="2024-02-20T21:32:57.490" v="18" actId="478"/>
          <ac:spMkLst>
            <pc:docMk/>
            <pc:sldMk cId="1185206265" sldId="287"/>
            <ac:spMk id="11" creationId="{18A4F43C-44A1-D741-B7BE-A5D41E607E7D}"/>
          </ac:spMkLst>
        </pc:spChg>
        <pc:spChg chg="del">
          <ac:chgData name="Chelsea Coleman" userId="cacc15ca-3595-4dfd-b972-1581664bd32c" providerId="ADAL" clId="{74F69702-91F6-440F-AD85-2B24C63B5099}" dt="2024-02-20T21:32:53.331" v="16" actId="478"/>
          <ac:spMkLst>
            <pc:docMk/>
            <pc:sldMk cId="1185206265" sldId="287"/>
            <ac:spMk id="15" creationId="{247A3BF2-7084-5B8C-B8CA-6B0200F8CBF1}"/>
          </ac:spMkLst>
        </pc:spChg>
        <pc:spChg chg="add mod">
          <ac:chgData name="Chelsea Coleman" userId="cacc15ca-3595-4dfd-b972-1581664bd32c" providerId="ADAL" clId="{74F69702-91F6-440F-AD85-2B24C63B5099}" dt="2024-02-20T21:40:19.473" v="149" actId="20577"/>
          <ac:spMkLst>
            <pc:docMk/>
            <pc:sldMk cId="1185206265" sldId="287"/>
            <ac:spMk id="17" creationId="{B2351A45-84DC-1F75-748E-88AD902E47FB}"/>
          </ac:spMkLst>
        </pc:spChg>
        <pc:picChg chg="del">
          <ac:chgData name="Chelsea Coleman" userId="cacc15ca-3595-4dfd-b972-1581664bd32c" providerId="ADAL" clId="{74F69702-91F6-440F-AD85-2B24C63B5099}" dt="2024-02-20T21:32:48.050" v="9" actId="478"/>
          <ac:picMkLst>
            <pc:docMk/>
            <pc:sldMk cId="1185206265" sldId="287"/>
            <ac:picMk id="6" creationId="{2389EC2D-7F20-770C-CA82-26A6150439DE}"/>
          </ac:picMkLst>
        </pc:picChg>
        <pc:picChg chg="add mod modCrop">
          <ac:chgData name="Chelsea Coleman" userId="cacc15ca-3595-4dfd-b972-1581664bd32c" providerId="ADAL" clId="{74F69702-91F6-440F-AD85-2B24C63B5099}" dt="2024-02-20T21:33:59.482" v="49" actId="1076"/>
          <ac:picMkLst>
            <pc:docMk/>
            <pc:sldMk cId="1185206265" sldId="287"/>
            <ac:picMk id="9" creationId="{CC5E386F-643B-61B3-34F9-B5A45263AB71}"/>
          </ac:picMkLst>
        </pc:picChg>
        <pc:picChg chg="del">
          <ac:chgData name="Chelsea Coleman" userId="cacc15ca-3595-4dfd-b972-1581664bd32c" providerId="ADAL" clId="{74F69702-91F6-440F-AD85-2B24C63B5099}" dt="2024-02-20T21:32:48.482" v="10" actId="478"/>
          <ac:picMkLst>
            <pc:docMk/>
            <pc:sldMk cId="1185206265" sldId="287"/>
            <ac:picMk id="10" creationId="{59D15FC1-C7BB-A66C-EF2E-42E604AFFA46}"/>
          </ac:picMkLst>
        </pc:picChg>
        <pc:picChg chg="del mod">
          <ac:chgData name="Chelsea Coleman" userId="cacc15ca-3595-4dfd-b972-1581664bd32c" providerId="ADAL" clId="{74F69702-91F6-440F-AD85-2B24C63B5099}" dt="2024-02-20T21:32:48.962" v="12" actId="478"/>
          <ac:picMkLst>
            <pc:docMk/>
            <pc:sldMk cId="1185206265" sldId="287"/>
            <ac:picMk id="12" creationId="{68C70101-92C7-5AC0-1970-BB2C66D4E24C}"/>
          </ac:picMkLst>
        </pc:picChg>
        <pc:picChg chg="del">
          <ac:chgData name="Chelsea Coleman" userId="cacc15ca-3595-4dfd-b972-1581664bd32c" providerId="ADAL" clId="{74F69702-91F6-440F-AD85-2B24C63B5099}" dt="2024-02-20T21:32:49.602" v="13" actId="478"/>
          <ac:picMkLst>
            <pc:docMk/>
            <pc:sldMk cId="1185206265" sldId="287"/>
            <ac:picMk id="14" creationId="{173409D8-73E7-D489-E2AE-17D1E475B5DD}"/>
          </ac:picMkLst>
        </pc:picChg>
        <pc:picChg chg="add mod modCrop">
          <ac:chgData name="Chelsea Coleman" userId="cacc15ca-3595-4dfd-b972-1581664bd32c" providerId="ADAL" clId="{74F69702-91F6-440F-AD85-2B24C63B5099}" dt="2024-02-20T21:33:44.709" v="45" actId="14100"/>
          <ac:picMkLst>
            <pc:docMk/>
            <pc:sldMk cId="1185206265" sldId="287"/>
            <ac:picMk id="16" creationId="{1BF6B472-56A5-C636-396C-0482473D3C7F}"/>
          </ac:picMkLst>
        </pc:picChg>
      </pc:sldChg>
      <pc:sldChg chg="addSp delSp modSp add mod">
        <pc:chgData name="Chelsea Coleman" userId="cacc15ca-3595-4dfd-b972-1581664bd32c" providerId="ADAL" clId="{74F69702-91F6-440F-AD85-2B24C63B5099}" dt="2024-02-20T21:39:52.245" v="142" actId="1076"/>
        <pc:sldMkLst>
          <pc:docMk/>
          <pc:sldMk cId="2358281101" sldId="288"/>
        </pc:sldMkLst>
        <pc:spChg chg="add mod">
          <ac:chgData name="Chelsea Coleman" userId="cacc15ca-3595-4dfd-b972-1581664bd32c" providerId="ADAL" clId="{74F69702-91F6-440F-AD85-2B24C63B5099}" dt="2024-02-20T21:39:52.245" v="142" actId="1076"/>
          <ac:spMkLst>
            <pc:docMk/>
            <pc:sldMk cId="2358281101" sldId="288"/>
            <ac:spMk id="10" creationId="{2C0DCDFE-4486-6DDA-F56C-78910A3F7656}"/>
          </ac:spMkLst>
        </pc:spChg>
        <pc:picChg chg="add mod modCrop">
          <ac:chgData name="Chelsea Coleman" userId="cacc15ca-3595-4dfd-b972-1581664bd32c" providerId="ADAL" clId="{74F69702-91F6-440F-AD85-2B24C63B5099}" dt="2024-02-20T21:34:52.884" v="67" actId="1076"/>
          <ac:picMkLst>
            <pc:docMk/>
            <pc:sldMk cId="2358281101" sldId="288"/>
            <ac:picMk id="6" creationId="{35CC6770-A47A-AF85-D0F0-F4DC06419CB6}"/>
          </ac:picMkLst>
        </pc:picChg>
        <pc:picChg chg="add mod modCrop">
          <ac:chgData name="Chelsea Coleman" userId="cacc15ca-3595-4dfd-b972-1581664bd32c" providerId="ADAL" clId="{74F69702-91F6-440F-AD85-2B24C63B5099}" dt="2024-02-20T21:34:51.635" v="66" actId="1076"/>
          <ac:picMkLst>
            <pc:docMk/>
            <pc:sldMk cId="2358281101" sldId="288"/>
            <ac:picMk id="8" creationId="{A6260098-C4F7-2B9C-4810-20E5FF75FB40}"/>
          </ac:picMkLst>
        </pc:picChg>
        <pc:picChg chg="del">
          <ac:chgData name="Chelsea Coleman" userId="cacc15ca-3595-4dfd-b972-1581664bd32c" providerId="ADAL" clId="{74F69702-91F6-440F-AD85-2B24C63B5099}" dt="2024-02-20T21:34:07.458" v="51" actId="478"/>
          <ac:picMkLst>
            <pc:docMk/>
            <pc:sldMk cId="2358281101" sldId="288"/>
            <ac:picMk id="9" creationId="{2F6FFF64-6C3F-408C-9FBD-D9F937774C1C}"/>
          </ac:picMkLst>
        </pc:picChg>
        <pc:picChg chg="del">
          <ac:chgData name="Chelsea Coleman" userId="cacc15ca-3595-4dfd-b972-1581664bd32c" providerId="ADAL" clId="{74F69702-91F6-440F-AD85-2B24C63B5099}" dt="2024-02-20T21:34:08.023" v="52" actId="478"/>
          <ac:picMkLst>
            <pc:docMk/>
            <pc:sldMk cId="2358281101" sldId="288"/>
            <ac:picMk id="16" creationId="{7A31D470-6566-ECA7-D6E1-DDB99EEFE300}"/>
          </ac:picMkLst>
        </pc:picChg>
      </pc:sldChg>
      <pc:sldChg chg="addSp delSp modSp add mod">
        <pc:chgData name="Chelsea Coleman" userId="cacc15ca-3595-4dfd-b972-1581664bd32c" providerId="ADAL" clId="{74F69702-91F6-440F-AD85-2B24C63B5099}" dt="2024-02-20T21:39:13.335" v="131" actId="1076"/>
        <pc:sldMkLst>
          <pc:docMk/>
          <pc:sldMk cId="438770352" sldId="289"/>
        </pc:sldMkLst>
        <pc:spChg chg="add mod">
          <ac:chgData name="Chelsea Coleman" userId="cacc15ca-3595-4dfd-b972-1581664bd32c" providerId="ADAL" clId="{74F69702-91F6-440F-AD85-2B24C63B5099}" dt="2024-02-20T21:39:13.335" v="131" actId="1076"/>
          <ac:spMkLst>
            <pc:docMk/>
            <pc:sldMk cId="438770352" sldId="289"/>
            <ac:spMk id="11" creationId="{11C45660-F517-B359-8CEB-D155C561366C}"/>
          </ac:spMkLst>
        </pc:spChg>
        <pc:picChg chg="del">
          <ac:chgData name="Chelsea Coleman" userId="cacc15ca-3595-4dfd-b972-1581664bd32c" providerId="ADAL" clId="{74F69702-91F6-440F-AD85-2B24C63B5099}" dt="2024-02-20T21:34:59.090" v="69" actId="478"/>
          <ac:picMkLst>
            <pc:docMk/>
            <pc:sldMk cId="438770352" sldId="289"/>
            <ac:picMk id="6" creationId="{B35E8433-2238-8062-B8DC-3528088FD948}"/>
          </ac:picMkLst>
        </pc:picChg>
        <pc:picChg chg="add mod modCrop">
          <ac:chgData name="Chelsea Coleman" userId="cacc15ca-3595-4dfd-b972-1581664bd32c" providerId="ADAL" clId="{74F69702-91F6-440F-AD85-2B24C63B5099}" dt="2024-02-20T21:35:41.462" v="82" actId="1076"/>
          <ac:picMkLst>
            <pc:docMk/>
            <pc:sldMk cId="438770352" sldId="289"/>
            <ac:picMk id="7" creationId="{A5F1B8FE-6997-01DF-A77B-A8CF693E1147}"/>
          </ac:picMkLst>
        </pc:picChg>
        <pc:picChg chg="del">
          <ac:chgData name="Chelsea Coleman" userId="cacc15ca-3595-4dfd-b972-1581664bd32c" providerId="ADAL" clId="{74F69702-91F6-440F-AD85-2B24C63B5099}" dt="2024-02-20T21:34:59.522" v="70" actId="478"/>
          <ac:picMkLst>
            <pc:docMk/>
            <pc:sldMk cId="438770352" sldId="289"/>
            <ac:picMk id="8" creationId="{DDC253DE-EB00-EFED-71B1-063948887F87}"/>
          </ac:picMkLst>
        </pc:picChg>
        <pc:picChg chg="add mod modCrop">
          <ac:chgData name="Chelsea Coleman" userId="cacc15ca-3595-4dfd-b972-1581664bd32c" providerId="ADAL" clId="{74F69702-91F6-440F-AD85-2B24C63B5099}" dt="2024-02-20T21:35:55.168" v="86" actId="1076"/>
          <ac:picMkLst>
            <pc:docMk/>
            <pc:sldMk cId="438770352" sldId="289"/>
            <ac:picMk id="10" creationId="{1B1AF997-CE81-2D0B-0ED5-5EEE3F195018}"/>
          </ac:picMkLst>
        </pc:picChg>
      </pc:sldChg>
      <pc:sldChg chg="addSp delSp modSp add mod">
        <pc:chgData name="Chelsea Coleman" userId="cacc15ca-3595-4dfd-b972-1581664bd32c" providerId="ADAL" clId="{74F69702-91F6-440F-AD85-2B24C63B5099}" dt="2024-02-20T21:38:51.817" v="129" actId="1076"/>
        <pc:sldMkLst>
          <pc:docMk/>
          <pc:sldMk cId="3820066343" sldId="290"/>
        </pc:sldMkLst>
        <pc:spChg chg="add mod">
          <ac:chgData name="Chelsea Coleman" userId="cacc15ca-3595-4dfd-b972-1581664bd32c" providerId="ADAL" clId="{74F69702-91F6-440F-AD85-2B24C63B5099}" dt="2024-02-20T21:38:51.817" v="129" actId="1076"/>
          <ac:spMkLst>
            <pc:docMk/>
            <pc:sldMk cId="3820066343" sldId="290"/>
            <ac:spMk id="13" creationId="{458014D9-2A3A-128A-8ABB-3E41CB0BCC0B}"/>
          </ac:spMkLst>
        </pc:spChg>
        <pc:picChg chg="add mod modCrop">
          <ac:chgData name="Chelsea Coleman" userId="cacc15ca-3595-4dfd-b972-1581664bd32c" providerId="ADAL" clId="{74F69702-91F6-440F-AD85-2B24C63B5099}" dt="2024-02-20T21:37:10.041" v="106" actId="1076"/>
          <ac:picMkLst>
            <pc:docMk/>
            <pc:sldMk cId="3820066343" sldId="290"/>
            <ac:picMk id="6" creationId="{AA183702-245E-291A-5B3A-BB730C5006ED}"/>
          </ac:picMkLst>
        </pc:picChg>
        <pc:picChg chg="del">
          <ac:chgData name="Chelsea Coleman" userId="cacc15ca-3595-4dfd-b972-1581664bd32c" providerId="ADAL" clId="{74F69702-91F6-440F-AD85-2B24C63B5099}" dt="2024-02-20T21:36:10.114" v="88" actId="478"/>
          <ac:picMkLst>
            <pc:docMk/>
            <pc:sldMk cId="3820066343" sldId="290"/>
            <ac:picMk id="7" creationId="{0EA9296B-546C-BC91-C822-7D10245B5808}"/>
          </ac:picMkLst>
        </pc:picChg>
        <pc:picChg chg="add del mod">
          <ac:chgData name="Chelsea Coleman" userId="cacc15ca-3595-4dfd-b972-1581664bd32c" providerId="ADAL" clId="{74F69702-91F6-440F-AD85-2B24C63B5099}" dt="2024-02-20T21:36:46.883" v="97" actId="478"/>
          <ac:picMkLst>
            <pc:docMk/>
            <pc:sldMk cId="3820066343" sldId="290"/>
            <ac:picMk id="9" creationId="{3745E0EB-F61D-8B86-FB75-D5B4EC959F77}"/>
          </ac:picMkLst>
        </pc:picChg>
        <pc:picChg chg="del">
          <ac:chgData name="Chelsea Coleman" userId="cacc15ca-3595-4dfd-b972-1581664bd32c" providerId="ADAL" clId="{74F69702-91F6-440F-AD85-2B24C63B5099}" dt="2024-02-20T21:36:10.562" v="89" actId="478"/>
          <ac:picMkLst>
            <pc:docMk/>
            <pc:sldMk cId="3820066343" sldId="290"/>
            <ac:picMk id="10" creationId="{E2AB9156-56DE-5554-C201-D3955DE71C38}"/>
          </ac:picMkLst>
        </pc:picChg>
        <pc:picChg chg="add mod modCrop">
          <ac:chgData name="Chelsea Coleman" userId="cacc15ca-3595-4dfd-b972-1581664bd32c" providerId="ADAL" clId="{74F69702-91F6-440F-AD85-2B24C63B5099}" dt="2024-02-20T21:37:08.049" v="105" actId="1076"/>
          <ac:picMkLst>
            <pc:docMk/>
            <pc:sldMk cId="3820066343" sldId="290"/>
            <ac:picMk id="12" creationId="{138C985E-8D47-7EAA-C210-8D5AB0BDF15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C2789-1234-4F55-9F9D-C37923C367A5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EE4A9D-1892-41D1-B34C-5E6E18CF7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029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B5242-E96A-45AC-8058-2CB098021FDD}" type="datetime1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[Date]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0D79-75A0-4883-AB78-28F3A9500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15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D950-BDDA-4AE3-9888-9CEE6D6C9F75}" type="datetime1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[Date]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0D79-75A0-4883-AB78-28F3A9500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1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E9B12-7182-438C-A0DF-A3094EA4A4CD}" type="datetime1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[Date]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0D79-75A0-4883-AB78-28F3A9500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30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1528C-7C3D-414A-BAAE-AA64BDC67E8D}" type="datetime1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[Date]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0D79-75A0-4883-AB78-28F3A9500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66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4B6D6-65BF-4331-9534-A8D6BB0E8033}" type="datetime1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[Date]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0D79-75A0-4883-AB78-28F3A9500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431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A5BB-0F64-45E4-B04F-4E183E96C62B}" type="datetime1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[Date]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0D79-75A0-4883-AB78-28F3A9500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629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F4223-7B7A-4BF1-83E4-05765E942CA1}" type="datetime1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[Date]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0D79-75A0-4883-AB78-28F3A9500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73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104C0-D1E4-426F-AC2C-F45474F7818B}" type="datetime1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[Date]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0D79-75A0-4883-AB78-28F3A9500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852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FA26-C5B4-4361-955B-8EC9F076AE31}" type="datetime1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[Date]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0D79-75A0-4883-AB78-28F3A9500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088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E4B58-4C24-434B-ABC6-3DAB68E74D31}" type="datetime1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[Date]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0D79-75A0-4883-AB78-28F3A9500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991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2D86B-270D-43F3-BC6C-0106455CCB2D}" type="datetime1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[Date]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0D79-75A0-4883-AB78-28F3A9500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64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71AA9-45AE-499B-89F7-DE32F5E2FD08}" type="datetime1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[Date]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C0D79-75A0-4883-AB78-28F3A9500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96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43200" y="533400"/>
            <a:ext cx="6400800" cy="1295400"/>
          </a:xfrm>
          <a:prstGeom prst="rect">
            <a:avLst/>
          </a:prstGeom>
          <a:solidFill>
            <a:srgbClr val="00546B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800" dirty="0">
                <a:latin typeface="Myriad Pro" pitchFamily="34" charset="0"/>
                <a:ea typeface="KaiTi" panose="02010609060101010101" pitchFamily="49" charset="-122"/>
                <a:cs typeface="Arial" panose="020B0604020202020204" pitchFamily="34" charset="0"/>
              </a:rPr>
              <a:t>Photobook</a:t>
            </a:r>
          </a:p>
          <a:p>
            <a:pPr algn="r"/>
            <a:endParaRPr lang="en-US" sz="1400" dirty="0">
              <a:latin typeface="Myriad Pro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48400"/>
            <a:ext cx="2209800" cy="49898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0D79-75A0-4883-AB78-28F3A95004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46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4A0E8-C20C-B1E1-DDE4-905B039F3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AD6A1-D96E-1950-FBAA-C620EC94D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500" y="136525"/>
            <a:ext cx="6934200" cy="73183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Myriad Pro Light" pitchFamily="34" charset="0"/>
              </a:rPr>
              <a:t>Before &amp; After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9154CC-D744-A0FA-AA76-8198892E9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0D79-75A0-4883-AB78-28F3A9500421}" type="slidenum">
              <a:rPr lang="en-US" smtClean="0"/>
              <a:t>10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9F5A86-DC1F-28B3-7D58-45B857559F62}"/>
              </a:ext>
            </a:extLst>
          </p:cNvPr>
          <p:cNvSpPr/>
          <p:nvPr/>
        </p:nvSpPr>
        <p:spPr>
          <a:xfrm rot="16200000">
            <a:off x="-2584511" y="2597089"/>
            <a:ext cx="6858000" cy="1663822"/>
          </a:xfrm>
          <a:prstGeom prst="rect">
            <a:avLst/>
          </a:prstGeom>
          <a:blipFill dpi="0" rotWithShape="1">
            <a:blip r:embed="rId2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5E386F-643B-61B3-34F9-B5A45263AB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b="21951"/>
          <a:stretch/>
        </p:blipFill>
        <p:spPr>
          <a:xfrm rot="10800000">
            <a:off x="1962638" y="1053578"/>
            <a:ext cx="3898901" cy="24383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F6B472-56A5-C636-396C-0482473D3C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5" r="19701"/>
          <a:stretch/>
        </p:blipFill>
        <p:spPr>
          <a:xfrm rot="5400000">
            <a:off x="5354559" y="2973187"/>
            <a:ext cx="2994182" cy="41021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2351A45-84DC-1F75-748E-88AD902E47FB}"/>
              </a:ext>
            </a:extLst>
          </p:cNvPr>
          <p:cNvSpPr txBox="1">
            <a:spLocks/>
          </p:cNvSpPr>
          <p:nvPr/>
        </p:nvSpPr>
        <p:spPr>
          <a:xfrm>
            <a:off x="4191000" y="1752600"/>
            <a:ext cx="69342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Myriad Pro Light" pitchFamily="34" charset="0"/>
              </a:rPr>
              <a:t>Gibson</a:t>
            </a:r>
          </a:p>
        </p:txBody>
      </p:sp>
    </p:spTree>
    <p:extLst>
      <p:ext uri="{BB962C8B-B14F-4D97-AF65-F5344CB8AC3E}">
        <p14:creationId xmlns:p14="http://schemas.microsoft.com/office/powerpoint/2010/main" val="1185206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F0E15-E008-00ED-423F-9C52203FF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6ACDF-9BA7-0961-CE21-4A6405281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500" y="136525"/>
            <a:ext cx="6934200" cy="73183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Myriad Pro Light" pitchFamily="34" charset="0"/>
              </a:rPr>
              <a:t>Before &amp; After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B59F83-ABFF-F807-807C-0DFBC506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0D79-75A0-4883-AB78-28F3A9500421}" type="slidenum">
              <a:rPr lang="en-US" smtClean="0"/>
              <a:t>11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DD3F5C-F4EB-7238-9AA5-A7CE78057871}"/>
              </a:ext>
            </a:extLst>
          </p:cNvPr>
          <p:cNvSpPr/>
          <p:nvPr/>
        </p:nvSpPr>
        <p:spPr>
          <a:xfrm rot="16200000">
            <a:off x="-2584511" y="2597089"/>
            <a:ext cx="6858000" cy="1663822"/>
          </a:xfrm>
          <a:prstGeom prst="rect">
            <a:avLst/>
          </a:prstGeom>
          <a:blipFill dpi="0" rotWithShape="1">
            <a:blip r:embed="rId2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CC6770-A47A-AF85-D0F0-F4DC06419C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10606" r="10000" b="15151"/>
          <a:stretch/>
        </p:blipFill>
        <p:spPr>
          <a:xfrm>
            <a:off x="1828800" y="1031117"/>
            <a:ext cx="4343400" cy="24184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260098-C4F7-2B9C-4810-20E5FF75FB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6" t="3031" r="10103" b="16667"/>
          <a:stretch/>
        </p:blipFill>
        <p:spPr>
          <a:xfrm>
            <a:off x="3580423" y="3612356"/>
            <a:ext cx="5112239" cy="279683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C0DCDFE-4486-6DDA-F56C-78910A3F7656}"/>
              </a:ext>
            </a:extLst>
          </p:cNvPr>
          <p:cNvSpPr txBox="1">
            <a:spLocks/>
          </p:cNvSpPr>
          <p:nvPr/>
        </p:nvSpPr>
        <p:spPr>
          <a:xfrm>
            <a:off x="4191000" y="1752600"/>
            <a:ext cx="69342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Myriad Pro Light" pitchFamily="34" charset="0"/>
              </a:rPr>
              <a:t>Liverpool</a:t>
            </a:r>
          </a:p>
        </p:txBody>
      </p:sp>
    </p:spTree>
    <p:extLst>
      <p:ext uri="{BB962C8B-B14F-4D97-AF65-F5344CB8AC3E}">
        <p14:creationId xmlns:p14="http://schemas.microsoft.com/office/powerpoint/2010/main" val="2358281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3218C-BF0A-3269-5F56-1919EF398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B4A17-821F-3696-9050-8B4B001A8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500" y="136525"/>
            <a:ext cx="6934200" cy="73183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Myriad Pro Light" pitchFamily="34" charset="0"/>
              </a:rPr>
              <a:t>Before &amp; After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98655E-EF66-CD5D-6FEC-A0093CEF8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0D79-75A0-4883-AB78-28F3A9500421}" type="slidenum">
              <a:rPr lang="en-US" smtClean="0"/>
              <a:t>12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E015C1-51B6-F2F3-8AD4-C93C101F08ED}"/>
              </a:ext>
            </a:extLst>
          </p:cNvPr>
          <p:cNvSpPr/>
          <p:nvPr/>
        </p:nvSpPr>
        <p:spPr>
          <a:xfrm rot="16200000">
            <a:off x="-2584511" y="2597089"/>
            <a:ext cx="6858000" cy="1663822"/>
          </a:xfrm>
          <a:prstGeom prst="rect">
            <a:avLst/>
          </a:prstGeom>
          <a:blipFill dpi="0" rotWithShape="1">
            <a:blip r:embed="rId2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F1B8FE-6997-01DF-A77B-A8CF693E11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5" b="22223"/>
          <a:stretch/>
        </p:blipFill>
        <p:spPr>
          <a:xfrm>
            <a:off x="1828800" y="868363"/>
            <a:ext cx="5029200" cy="27241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1AF997-CE81-2D0B-0ED5-5EEE3F1950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031" b="15871"/>
          <a:stretch/>
        </p:blipFill>
        <p:spPr>
          <a:xfrm>
            <a:off x="3962400" y="3554414"/>
            <a:ext cx="4876800" cy="30886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1C45660-F517-B359-8CEB-D155C561366C}"/>
              </a:ext>
            </a:extLst>
          </p:cNvPr>
          <p:cNvSpPr txBox="1">
            <a:spLocks/>
          </p:cNvSpPr>
          <p:nvPr/>
        </p:nvSpPr>
        <p:spPr>
          <a:xfrm>
            <a:off x="4413250" y="1661795"/>
            <a:ext cx="69342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Myriad Pro Light" pitchFamily="34" charset="0"/>
              </a:rPr>
              <a:t>Washington</a:t>
            </a:r>
          </a:p>
        </p:txBody>
      </p:sp>
    </p:spTree>
    <p:extLst>
      <p:ext uri="{BB962C8B-B14F-4D97-AF65-F5344CB8AC3E}">
        <p14:creationId xmlns:p14="http://schemas.microsoft.com/office/powerpoint/2010/main" val="438770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7E9A6-B52E-D6D0-2783-995477CF3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4B82B-A977-D0CE-E2A2-9CB8555E8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500" y="136525"/>
            <a:ext cx="6934200" cy="73183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Myriad Pro Light" pitchFamily="34" charset="0"/>
              </a:rPr>
              <a:t>Before &amp; After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35C38-44DA-E2BD-093E-208F90539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0D79-75A0-4883-AB78-28F3A9500421}" type="slidenum">
              <a:rPr lang="en-US" smtClean="0"/>
              <a:t>13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121B2C-4AB7-11E6-5314-A5E08E7274CD}"/>
              </a:ext>
            </a:extLst>
          </p:cNvPr>
          <p:cNvSpPr/>
          <p:nvPr/>
        </p:nvSpPr>
        <p:spPr>
          <a:xfrm rot="16200000">
            <a:off x="-2584511" y="2597089"/>
            <a:ext cx="6858000" cy="1663822"/>
          </a:xfrm>
          <a:prstGeom prst="rect">
            <a:avLst/>
          </a:prstGeom>
          <a:blipFill dpi="0" rotWithShape="1">
            <a:blip r:embed="rId2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183702-245E-291A-5B3A-BB730C5006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9"/>
          <a:stretch/>
        </p:blipFill>
        <p:spPr>
          <a:xfrm>
            <a:off x="3978520" y="3652231"/>
            <a:ext cx="4953000" cy="29071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8C985E-8D47-7EAA-C210-8D5AB0BDF1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3"/>
          <a:stretch/>
        </p:blipFill>
        <p:spPr>
          <a:xfrm>
            <a:off x="1711570" y="868363"/>
            <a:ext cx="4533900" cy="270830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58014D9-2A3A-128A-8ABB-3E41CB0BCC0B}"/>
              </a:ext>
            </a:extLst>
          </p:cNvPr>
          <p:cNvSpPr txBox="1">
            <a:spLocks/>
          </p:cNvSpPr>
          <p:nvPr/>
        </p:nvSpPr>
        <p:spPr>
          <a:xfrm>
            <a:off x="4152900" y="1488736"/>
            <a:ext cx="69342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Myriad Pro Light" pitchFamily="34" charset="0"/>
              </a:rPr>
              <a:t>Washington</a:t>
            </a:r>
          </a:p>
        </p:txBody>
      </p:sp>
    </p:spTree>
    <p:extLst>
      <p:ext uri="{BB962C8B-B14F-4D97-AF65-F5344CB8AC3E}">
        <p14:creationId xmlns:p14="http://schemas.microsoft.com/office/powerpoint/2010/main" val="3820066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6232" y="180657"/>
            <a:ext cx="6934200" cy="634937"/>
          </a:xfrm>
        </p:spPr>
        <p:txBody>
          <a:bodyPr>
            <a:normAutofit fontScale="90000"/>
          </a:bodyPr>
          <a:lstStyle/>
          <a:p>
            <a:r>
              <a:rPr lang="en-US" sz="4900" b="1" dirty="0">
                <a:latin typeface="Myriad Pro Light" pitchFamily="34" charset="0"/>
              </a:rPr>
              <a:t>Privacy</a:t>
            </a:r>
            <a:endParaRPr lang="en-US" b="1" dirty="0">
              <a:latin typeface="Myriad Pro Light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0D79-75A0-4883-AB78-28F3A9500421}" type="slidenum">
              <a:rPr lang="en-US" smtClean="0"/>
              <a:t>2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 rot="16200000">
            <a:off x="-2584511" y="2597089"/>
            <a:ext cx="6858000" cy="1663822"/>
          </a:xfrm>
          <a:prstGeom prst="rect">
            <a:avLst/>
          </a:prstGeom>
          <a:blipFill dpi="0" rotWithShape="1">
            <a:blip r:embed="rId2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64F1EA-239C-C352-7564-BEC57825CB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96" y="3178216"/>
            <a:ext cx="3299222" cy="26129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5643BF-8A3F-85A4-3D38-961392900B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848726"/>
            <a:ext cx="7010400" cy="22963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69183C-72C6-524E-1524-F29C14C7D4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747" y="3189874"/>
            <a:ext cx="3569317" cy="2819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956294-F08F-FF80-C13E-0EE5C388BC5A}"/>
              </a:ext>
            </a:extLst>
          </p:cNvPr>
          <p:cNvSpPr txBox="1"/>
          <p:nvPr/>
        </p:nvSpPr>
        <p:spPr>
          <a:xfrm>
            <a:off x="7696201" y="2831670"/>
            <a:ext cx="119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kurat Pro" panose="02000503030000020004" pitchFamily="50" charset="0"/>
              </a:rPr>
              <a:t>Lafayette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19FBEC-BC62-2908-27CE-92FEB302F90C}"/>
              </a:ext>
            </a:extLst>
          </p:cNvPr>
          <p:cNvSpPr txBox="1"/>
          <p:nvPr/>
        </p:nvSpPr>
        <p:spPr>
          <a:xfrm>
            <a:off x="1905000" y="5421868"/>
            <a:ext cx="119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kurat Pro" panose="02000503030000020004" pitchFamily="50" charset="0"/>
              </a:rPr>
              <a:t>Hardin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069904-66F3-FA5E-ED7B-CA53A1718207}"/>
              </a:ext>
            </a:extLst>
          </p:cNvPr>
          <p:cNvSpPr txBox="1"/>
          <p:nvPr/>
        </p:nvSpPr>
        <p:spPr>
          <a:xfrm>
            <a:off x="5323332" y="5684732"/>
            <a:ext cx="1229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kurat Pro" panose="02000503030000020004" pitchFamily="50" charset="0"/>
              </a:rPr>
              <a:t>Lexington</a:t>
            </a:r>
          </a:p>
        </p:txBody>
      </p:sp>
    </p:spTree>
    <p:extLst>
      <p:ext uri="{BB962C8B-B14F-4D97-AF65-F5344CB8AC3E}">
        <p14:creationId xmlns:p14="http://schemas.microsoft.com/office/powerpoint/2010/main" val="2708261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896" y="228600"/>
            <a:ext cx="6934200" cy="73183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Myriad Pro Light" pitchFamily="34" charset="0"/>
              </a:rPr>
              <a:t>Semi-Privacy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0D79-75A0-4883-AB78-28F3A9500421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rot="16200000">
            <a:off x="-2584511" y="2597089"/>
            <a:ext cx="6858000" cy="1663822"/>
          </a:xfrm>
          <a:prstGeom prst="rect">
            <a:avLst/>
          </a:prstGeom>
          <a:blipFill dpi="0" rotWithShape="1">
            <a:blip r:embed="rId2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2BAF3-C80F-1484-FC28-53B70DAD6B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996" y="3429000"/>
            <a:ext cx="3556000" cy="2667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F2B9E9-8F17-76CA-7807-2D32DF4D87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496" y="960438"/>
            <a:ext cx="6477000" cy="23831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A06657-F904-D38F-2FDA-BC83FB494D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639" y="3429000"/>
            <a:ext cx="3349412" cy="266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159720-D1C4-E616-1AAB-EA5AC2D6DD1C}"/>
              </a:ext>
            </a:extLst>
          </p:cNvPr>
          <p:cNvSpPr txBox="1"/>
          <p:nvPr/>
        </p:nvSpPr>
        <p:spPr>
          <a:xfrm>
            <a:off x="2126256" y="2974238"/>
            <a:ext cx="119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kurat Pro" panose="02000503030000020004" pitchFamily="50" charset="0"/>
              </a:rPr>
              <a:t>Mercer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ADE650-4F20-50E2-8C5E-B5D9567B229D}"/>
              </a:ext>
            </a:extLst>
          </p:cNvPr>
          <p:cNvSpPr txBox="1"/>
          <p:nvPr/>
        </p:nvSpPr>
        <p:spPr>
          <a:xfrm>
            <a:off x="4329727" y="5735812"/>
            <a:ext cx="1050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kurat Pro" panose="02000503030000020004" pitchFamily="50" charset="0"/>
              </a:rPr>
              <a:t>Liberty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636F44-04F9-4C88-E048-F7918FF0E296}"/>
              </a:ext>
            </a:extLst>
          </p:cNvPr>
          <p:cNvSpPr txBox="1"/>
          <p:nvPr/>
        </p:nvSpPr>
        <p:spPr>
          <a:xfrm>
            <a:off x="7885727" y="5738336"/>
            <a:ext cx="119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kurat Pro" panose="02000503030000020004" pitchFamily="50" charset="0"/>
              </a:rPr>
              <a:t>Wesley</a:t>
            </a:r>
          </a:p>
        </p:txBody>
      </p:sp>
    </p:spTree>
    <p:extLst>
      <p:ext uri="{BB962C8B-B14F-4D97-AF65-F5344CB8AC3E}">
        <p14:creationId xmlns:p14="http://schemas.microsoft.com/office/powerpoint/2010/main" val="1799327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70053"/>
            <a:ext cx="6934200" cy="808038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Myriad Pro Light" pitchFamily="34" charset="0"/>
              </a:rPr>
              <a:t>Picket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0D79-75A0-4883-AB78-28F3A9500421}" type="slidenum">
              <a:rPr lang="en-US" smtClean="0"/>
              <a:t>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 rot="16200000">
            <a:off x="-2584511" y="2597089"/>
            <a:ext cx="6858000" cy="1663822"/>
          </a:xfrm>
          <a:prstGeom prst="rect">
            <a:avLst/>
          </a:prstGeom>
          <a:blipFill dpi="0" rotWithShape="1">
            <a:blip r:embed="rId2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C769FF-DDF7-0B55-216F-9574C4FFFB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637" y="4114800"/>
            <a:ext cx="3856752" cy="19511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9400D0-D5D5-D633-1584-E6A4ACEF7E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22" y="3622485"/>
            <a:ext cx="3252681" cy="24596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84BF1C-129F-9042-883E-B693BB8564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951" y="1382151"/>
            <a:ext cx="3856752" cy="20370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F68D92-8A10-43C1-E86F-C01CCAE9B2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637" y="1382151"/>
            <a:ext cx="3223563" cy="24176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405225-755B-3D8D-F8F1-AADE21E65A41}"/>
              </a:ext>
            </a:extLst>
          </p:cNvPr>
          <p:cNvSpPr txBox="1"/>
          <p:nvPr/>
        </p:nvSpPr>
        <p:spPr>
          <a:xfrm>
            <a:off x="1787349" y="3437819"/>
            <a:ext cx="119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kurat Pro" panose="02000503030000020004" pitchFamily="50" charset="0"/>
              </a:rPr>
              <a:t>Cameron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EF700F-C1EC-F2AD-18A2-0DD0B211C3DC}"/>
              </a:ext>
            </a:extLst>
          </p:cNvPr>
          <p:cNvSpPr txBox="1"/>
          <p:nvPr/>
        </p:nvSpPr>
        <p:spPr>
          <a:xfrm>
            <a:off x="5107950" y="1366321"/>
            <a:ext cx="1369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kurat Pro" panose="02000503030000020004" pitchFamily="50" charset="0"/>
              </a:rPr>
              <a:t>Groveland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E4AD2C-D456-83B1-CCFB-EB84F2F0AA79}"/>
              </a:ext>
            </a:extLst>
          </p:cNvPr>
          <p:cNvSpPr txBox="1"/>
          <p:nvPr/>
        </p:nvSpPr>
        <p:spPr>
          <a:xfrm>
            <a:off x="1846820" y="5715227"/>
            <a:ext cx="119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kurat Pro" panose="02000503030000020004" pitchFamily="50" charset="0"/>
              </a:rPr>
              <a:t>Riverdale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8F379D-B987-1869-676D-252DB0DA4CF0}"/>
              </a:ext>
            </a:extLst>
          </p:cNvPr>
          <p:cNvSpPr txBox="1"/>
          <p:nvPr/>
        </p:nvSpPr>
        <p:spPr>
          <a:xfrm>
            <a:off x="5752867" y="5715227"/>
            <a:ext cx="119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kurat Pro" panose="02000503030000020004" pitchFamily="50" charset="0"/>
              </a:rPr>
              <a:t>Bayberry</a:t>
            </a:r>
          </a:p>
        </p:txBody>
      </p:sp>
    </p:spTree>
    <p:extLst>
      <p:ext uri="{BB962C8B-B14F-4D97-AF65-F5344CB8AC3E}">
        <p14:creationId xmlns:p14="http://schemas.microsoft.com/office/powerpoint/2010/main" val="1732360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28600"/>
            <a:ext cx="6934200" cy="73183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Myriad Pro Light" pitchFamily="34" charset="0"/>
              </a:rPr>
              <a:t>Pool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0D79-75A0-4883-AB78-28F3A9500421}" type="slidenum">
              <a:rPr lang="en-US" smtClean="0"/>
              <a:t>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 rot="16200000">
            <a:off x="-2584511" y="2597089"/>
            <a:ext cx="6858000" cy="1663822"/>
          </a:xfrm>
          <a:prstGeom prst="rect">
            <a:avLst/>
          </a:prstGeom>
          <a:blipFill dpi="0" rotWithShape="1">
            <a:blip r:embed="rId2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CEBF4C-E1D4-5C58-F762-3ECB546180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144" y="1078743"/>
            <a:ext cx="5242560" cy="26243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E71AF5-4407-58EB-8F77-69D93B8B77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821405"/>
            <a:ext cx="3375123" cy="23276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76BDE9-763C-8A77-945C-B9E1B4B441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722" y="3821405"/>
            <a:ext cx="3254278" cy="23196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8551CC-2C2E-0C21-F2F0-38F8ED05AB5A}"/>
              </a:ext>
            </a:extLst>
          </p:cNvPr>
          <p:cNvSpPr txBox="1"/>
          <p:nvPr/>
        </p:nvSpPr>
        <p:spPr>
          <a:xfrm>
            <a:off x="2700144" y="3342912"/>
            <a:ext cx="119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kurat Pro" panose="02000503030000020004" pitchFamily="50" charset="0"/>
              </a:rPr>
              <a:t>Whitehall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7FF4B8-E0E7-D725-4099-119089715FD3}"/>
              </a:ext>
            </a:extLst>
          </p:cNvPr>
          <p:cNvSpPr txBox="1"/>
          <p:nvPr/>
        </p:nvSpPr>
        <p:spPr>
          <a:xfrm>
            <a:off x="1874520" y="5826251"/>
            <a:ext cx="119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kurat Pro" panose="02000503030000020004" pitchFamily="50" charset="0"/>
              </a:rPr>
              <a:t>Reade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66C225-F558-0A82-B07C-6ACA422A59D3}"/>
              </a:ext>
            </a:extLst>
          </p:cNvPr>
          <p:cNvSpPr txBox="1"/>
          <p:nvPr/>
        </p:nvSpPr>
        <p:spPr>
          <a:xfrm>
            <a:off x="5508722" y="5809317"/>
            <a:ext cx="119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kurat Pro" panose="02000503030000020004" pitchFamily="50" charset="0"/>
              </a:rPr>
              <a:t>Hester</a:t>
            </a:r>
          </a:p>
        </p:txBody>
      </p:sp>
    </p:spTree>
    <p:extLst>
      <p:ext uri="{BB962C8B-B14F-4D97-AF65-F5344CB8AC3E}">
        <p14:creationId xmlns:p14="http://schemas.microsoft.com/office/powerpoint/2010/main" val="4220002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28600"/>
            <a:ext cx="6934200" cy="73183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Myriad Pro Light" pitchFamily="34" charset="0"/>
              </a:rPr>
              <a:t>Ranch Rail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0D79-75A0-4883-AB78-28F3A9500421}" type="slidenum">
              <a:rPr lang="en-US" smtClean="0"/>
              <a:t>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 rot="16200000">
            <a:off x="-2584511" y="2597089"/>
            <a:ext cx="6858000" cy="1663822"/>
          </a:xfrm>
          <a:prstGeom prst="rect">
            <a:avLst/>
          </a:prstGeom>
          <a:blipFill dpi="0" rotWithShape="1">
            <a:blip r:embed="rId2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3EFB10-9450-955D-1F8A-DF6B10350B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145" y="1133856"/>
            <a:ext cx="3519922" cy="20665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1E3B08-6CAC-BC70-36BD-38BF54A8E9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009" y="3651505"/>
            <a:ext cx="3891191" cy="26131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4DFAB8-4B2D-4B88-FEA4-EEA1BD8463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412" y="949928"/>
            <a:ext cx="2916885" cy="2514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5E7D2B-62FE-2F82-B79D-1543FF6889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475" y="3429000"/>
            <a:ext cx="2795631" cy="21504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C14332-E6E5-0D39-B83B-59472DE9F4DA}"/>
              </a:ext>
            </a:extLst>
          </p:cNvPr>
          <p:cNvSpPr txBox="1"/>
          <p:nvPr/>
        </p:nvSpPr>
        <p:spPr>
          <a:xfrm>
            <a:off x="1927110" y="2831068"/>
            <a:ext cx="119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kurat Pro" panose="02000503030000020004" pitchFamily="50" charset="0"/>
              </a:rPr>
              <a:t>2 Rail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EC83C9-53A0-6B85-D3D0-44201B5E1B65}"/>
              </a:ext>
            </a:extLst>
          </p:cNvPr>
          <p:cNvSpPr txBox="1"/>
          <p:nvPr/>
        </p:nvSpPr>
        <p:spPr>
          <a:xfrm>
            <a:off x="5765236" y="3129986"/>
            <a:ext cx="1377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kurat Pro" panose="02000503030000020004" pitchFamily="50" charset="0"/>
              </a:rPr>
              <a:t>Crossbuck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549BFA-8B64-1308-786A-7ADE0E30C2B0}"/>
              </a:ext>
            </a:extLst>
          </p:cNvPr>
          <p:cNvSpPr txBox="1"/>
          <p:nvPr/>
        </p:nvSpPr>
        <p:spPr>
          <a:xfrm>
            <a:off x="2001475" y="3429000"/>
            <a:ext cx="119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kurat Pro" panose="02000503030000020004" pitchFamily="50" charset="0"/>
              </a:rPr>
              <a:t>4 Rail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A0B012-E51A-C27F-946B-4746F03D1E1F}"/>
              </a:ext>
            </a:extLst>
          </p:cNvPr>
          <p:cNvSpPr txBox="1"/>
          <p:nvPr/>
        </p:nvSpPr>
        <p:spPr>
          <a:xfrm>
            <a:off x="8032138" y="3652553"/>
            <a:ext cx="894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kurat Pro" panose="02000503030000020004" pitchFamily="50" charset="0"/>
              </a:rPr>
              <a:t>3 Rail</a:t>
            </a:r>
          </a:p>
        </p:txBody>
      </p:sp>
    </p:spTree>
    <p:extLst>
      <p:ext uri="{BB962C8B-B14F-4D97-AF65-F5344CB8AC3E}">
        <p14:creationId xmlns:p14="http://schemas.microsoft.com/office/powerpoint/2010/main" val="66525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54813"/>
            <a:ext cx="6934200" cy="73183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Myriad Pro Light" pitchFamily="34" charset="0"/>
              </a:rPr>
              <a:t>Vinyl Railing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0D79-75A0-4883-AB78-28F3A9500421}" type="slidenum">
              <a:rPr lang="en-US" smtClean="0"/>
              <a:t>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 rot="16200000">
            <a:off x="-2584511" y="2597089"/>
            <a:ext cx="6858000" cy="1663822"/>
          </a:xfrm>
          <a:prstGeom prst="rect">
            <a:avLst/>
          </a:prstGeom>
          <a:blipFill dpi="0" rotWithShape="1">
            <a:blip r:embed="rId2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5EF67D-7275-1B2A-7D46-C967177C83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560" y="990599"/>
            <a:ext cx="3245781" cy="27710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37426E-834B-DF64-8505-31B03278C0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990599"/>
            <a:ext cx="3314700" cy="27710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50658F-5B85-90CA-AB28-B4B81BE31A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559" y="3910700"/>
            <a:ext cx="3245781" cy="27863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5F208D-8375-B957-F466-CDD7DC3F6D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88" y="4114629"/>
            <a:ext cx="3563987" cy="23907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545C0B-1853-CCC5-E9DE-5E3197BD0943}"/>
              </a:ext>
            </a:extLst>
          </p:cNvPr>
          <p:cNvSpPr txBox="1"/>
          <p:nvPr/>
        </p:nvSpPr>
        <p:spPr>
          <a:xfrm>
            <a:off x="1977558" y="3392286"/>
            <a:ext cx="1451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kurat Pro" panose="02000503030000020004" pitchFamily="50" charset="0"/>
              </a:rPr>
              <a:t>Washington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274D44-0369-2366-49FF-4CE1D8198739}"/>
              </a:ext>
            </a:extLst>
          </p:cNvPr>
          <p:cNvSpPr txBox="1"/>
          <p:nvPr/>
        </p:nvSpPr>
        <p:spPr>
          <a:xfrm>
            <a:off x="7620000" y="3429000"/>
            <a:ext cx="1222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kurat Pro" panose="02000503030000020004" pitchFamily="50" charset="0"/>
              </a:rPr>
              <a:t>Liverpool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C31098-F573-471E-5219-39A7015B2C21}"/>
              </a:ext>
            </a:extLst>
          </p:cNvPr>
          <p:cNvSpPr txBox="1"/>
          <p:nvPr/>
        </p:nvSpPr>
        <p:spPr>
          <a:xfrm>
            <a:off x="1980730" y="3912556"/>
            <a:ext cx="1104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kurat Pro" panose="02000503030000020004" pitchFamily="50" charset="0"/>
              </a:rPr>
              <a:t>Addison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B297B6-6799-D92F-3F98-3C2BF70BCA1C}"/>
              </a:ext>
            </a:extLst>
          </p:cNvPr>
          <p:cNvSpPr txBox="1"/>
          <p:nvPr/>
        </p:nvSpPr>
        <p:spPr>
          <a:xfrm>
            <a:off x="7940509" y="6136021"/>
            <a:ext cx="984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kurat Pro" panose="02000503030000020004" pitchFamily="50" charset="0"/>
              </a:rPr>
              <a:t>Carlisle</a:t>
            </a:r>
          </a:p>
        </p:txBody>
      </p:sp>
    </p:spTree>
    <p:extLst>
      <p:ext uri="{BB962C8B-B14F-4D97-AF65-F5344CB8AC3E}">
        <p14:creationId xmlns:p14="http://schemas.microsoft.com/office/powerpoint/2010/main" val="1855215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36525"/>
            <a:ext cx="6934200" cy="65563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Myriad Pro Light" pitchFamily="34" charset="0"/>
              </a:rPr>
              <a:t>Aluminum Railing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0D79-75A0-4883-AB78-28F3A9500421}" type="slidenum">
              <a:rPr lang="en-US" smtClean="0"/>
              <a:t>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 rot="16200000">
            <a:off x="-2584511" y="2597089"/>
            <a:ext cx="6858000" cy="1663822"/>
          </a:xfrm>
          <a:prstGeom prst="rect">
            <a:avLst/>
          </a:prstGeom>
          <a:blipFill dpi="0" rotWithShape="1">
            <a:blip r:embed="rId2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4D2D66-2B6B-4E3E-0A8D-CB5FA59231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106" y="804355"/>
            <a:ext cx="3048000" cy="3259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FAAE04-7516-BAF3-8905-3830A80991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595" y="804355"/>
            <a:ext cx="3378477" cy="27770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B156B1-60FB-DBE5-2E76-AC38C7F9B7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905" y="3685314"/>
            <a:ext cx="3419856" cy="25305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F182EF8-7A16-0112-0F4B-A2D96827E2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106" y="4117950"/>
            <a:ext cx="3048000" cy="25572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136536-3319-1EA7-4FE6-88B969ED393D}"/>
              </a:ext>
            </a:extLst>
          </p:cNvPr>
          <p:cNvSpPr txBox="1"/>
          <p:nvPr/>
        </p:nvSpPr>
        <p:spPr>
          <a:xfrm>
            <a:off x="4143755" y="792163"/>
            <a:ext cx="119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kurat Pro" panose="02000503030000020004" pitchFamily="50" charset="0"/>
              </a:rPr>
              <a:t>Denali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2A1E69-8454-FEBD-802E-48717866B3F0}"/>
              </a:ext>
            </a:extLst>
          </p:cNvPr>
          <p:cNvSpPr txBox="1"/>
          <p:nvPr/>
        </p:nvSpPr>
        <p:spPr>
          <a:xfrm>
            <a:off x="5154168" y="804355"/>
            <a:ext cx="1502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kurat Pro" panose="02000503030000020004" pitchFamily="50" charset="0"/>
              </a:rPr>
              <a:t>Dartmouth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E99901-82EF-D7DB-3099-D2A03083A6F8}"/>
              </a:ext>
            </a:extLst>
          </p:cNvPr>
          <p:cNvSpPr txBox="1"/>
          <p:nvPr/>
        </p:nvSpPr>
        <p:spPr>
          <a:xfrm>
            <a:off x="1991106" y="4127094"/>
            <a:ext cx="1285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kurat Pro" panose="02000503030000020004" pitchFamily="50" charset="0"/>
              </a:rPr>
              <a:t>Parkhurst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983DD5-EB7B-BFF6-340D-A7FE23CE0958}"/>
              </a:ext>
            </a:extLst>
          </p:cNvPr>
          <p:cNvSpPr txBox="1"/>
          <p:nvPr/>
        </p:nvSpPr>
        <p:spPr>
          <a:xfrm>
            <a:off x="7174230" y="3685314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kurat Pro" panose="02000503030000020004" pitchFamily="50" charset="0"/>
              </a:rPr>
              <a:t>Marymount</a:t>
            </a:r>
          </a:p>
        </p:txBody>
      </p:sp>
    </p:spTree>
    <p:extLst>
      <p:ext uri="{BB962C8B-B14F-4D97-AF65-F5344CB8AC3E}">
        <p14:creationId xmlns:p14="http://schemas.microsoft.com/office/powerpoint/2010/main" val="2150772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8500" y="136525"/>
            <a:ext cx="6934200" cy="73183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Myriad Pro Light" pitchFamily="34" charset="0"/>
              </a:rPr>
              <a:t>Aluminum Fencing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0D79-75A0-4883-AB78-28F3A9500421}" type="slidenum">
              <a:rPr lang="en-US" smtClean="0"/>
              <a:t>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 rot="16200000">
            <a:off x="-2584511" y="2597089"/>
            <a:ext cx="6858000" cy="1663822"/>
          </a:xfrm>
          <a:prstGeom prst="rect">
            <a:avLst/>
          </a:prstGeom>
          <a:blipFill dpi="0" rotWithShape="1">
            <a:blip r:embed="rId2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5235CD-2B6E-E1D2-134F-D4E6B14E3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00" y="1021556"/>
            <a:ext cx="3454400" cy="25606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1CC591-142B-D693-AFC6-1D6BB834B9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766" y="991394"/>
            <a:ext cx="3220934" cy="2590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551384-B660-DAE9-922A-DCE0816EF9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766" y="3652775"/>
            <a:ext cx="3220934" cy="25302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B81F1D-A0B7-8658-EEA6-CDA0C6AA1368}"/>
              </a:ext>
            </a:extLst>
          </p:cNvPr>
          <p:cNvSpPr txBox="1"/>
          <p:nvPr/>
        </p:nvSpPr>
        <p:spPr>
          <a:xfrm>
            <a:off x="2005076" y="3212862"/>
            <a:ext cx="119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kurat Pro" panose="02000503030000020004" pitchFamily="50" charset="0"/>
              </a:rPr>
              <a:t>Clayton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E35426-C603-C21F-DEB2-CAB16A165E10}"/>
              </a:ext>
            </a:extLst>
          </p:cNvPr>
          <p:cNvSpPr txBox="1"/>
          <p:nvPr/>
        </p:nvSpPr>
        <p:spPr>
          <a:xfrm>
            <a:off x="5698677" y="3212862"/>
            <a:ext cx="119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kurat Pro" panose="02000503030000020004" pitchFamily="50" charset="0"/>
              </a:rPr>
              <a:t>Shelby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E5ACB3-ADAD-11AA-59E4-27B91C249BF5}"/>
              </a:ext>
            </a:extLst>
          </p:cNvPr>
          <p:cNvSpPr txBox="1"/>
          <p:nvPr/>
        </p:nvSpPr>
        <p:spPr>
          <a:xfrm>
            <a:off x="7912100" y="5813676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kurat Pro" panose="02000503030000020004" pitchFamily="50" charset="0"/>
              </a:rPr>
              <a:t>Oregon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17C61C8-ADBA-4898-CB6B-69800C6556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00" y="3652775"/>
            <a:ext cx="3454400" cy="25302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FF27B2-98D5-700C-C04C-830BA661D9E0}"/>
              </a:ext>
            </a:extLst>
          </p:cNvPr>
          <p:cNvSpPr txBox="1"/>
          <p:nvPr/>
        </p:nvSpPr>
        <p:spPr>
          <a:xfrm>
            <a:off x="1968500" y="5825392"/>
            <a:ext cx="1451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kurat Pro" panose="02000503030000020004" pitchFamily="50" charset="0"/>
              </a:rPr>
              <a:t>Marion</a:t>
            </a:r>
          </a:p>
        </p:txBody>
      </p:sp>
    </p:spTree>
    <p:extLst>
      <p:ext uri="{BB962C8B-B14F-4D97-AF65-F5344CB8AC3E}">
        <p14:creationId xmlns:p14="http://schemas.microsoft.com/office/powerpoint/2010/main" val="35837883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B19C5AADC5CA4B8E4F92E567B41AD3" ma:contentTypeVersion="18" ma:contentTypeDescription="Create a new document." ma:contentTypeScope="" ma:versionID="ed6476f075700f1105398a9a6805f0b6">
  <xsd:schema xmlns:xsd="http://www.w3.org/2001/XMLSchema" xmlns:xs="http://www.w3.org/2001/XMLSchema" xmlns:p="http://schemas.microsoft.com/office/2006/metadata/properties" xmlns:ns2="4d1d16c7-018a-4bd7-a8fe-d3760a0c4b10" xmlns:ns3="acd191fb-a780-4653-8e65-243d038c9833" xmlns:ns4="http://schemas.microsoft.com/sharepoint/v3/fields" targetNamespace="http://schemas.microsoft.com/office/2006/metadata/properties" ma:root="true" ma:fieldsID="5663e633a6dec57cf16377904e4b99fa" ns2:_="" ns3:_="" ns4:_="">
    <xsd:import namespace="4d1d16c7-018a-4bd7-a8fe-d3760a0c4b10"/>
    <xsd:import namespace="acd191fb-a780-4653-8e65-243d038c9833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4:Location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1d16c7-018a-4bd7-a8fe-d3760a0c4b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d191fb-a780-4653-8e65-243d038c983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b30f06e-4541-4e5d-9b12-0ae61930dc9e}" ma:internalName="TaxCatchAll" ma:showField="CatchAllData" ma:web="acd191fb-a780-4653-8e65-243d038c983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Location" ma:index="21" nillable="true" ma:displayName="Location" ma:internalName="Locat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ation xmlns="http://schemas.microsoft.com/sharepoint/v3/fields" xsi:nil="true"/>
    <TaxCatchAll xmlns="acd191fb-a780-4653-8e65-243d038c983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C14A2C5-0D26-4C01-AFCA-C7130B72AF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1d16c7-018a-4bd7-a8fe-d3760a0c4b10"/>
    <ds:schemaRef ds:uri="acd191fb-a780-4653-8e65-243d038c9833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86BBFA7-7F38-4DE7-B9B9-8EDA947DC888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  <ds:schemaRef ds:uri="acd191fb-a780-4653-8e65-243d038c9833"/>
  </ds:schemaRefs>
</ds:datastoreItem>
</file>

<file path=customXml/itemProps3.xml><?xml version="1.0" encoding="utf-8"?>
<ds:datastoreItem xmlns:ds="http://schemas.openxmlformats.org/officeDocument/2006/customXml" ds:itemID="{D94C8C29-FC98-4E21-AFCB-6AB327C1E91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710</TotalTime>
  <Words>74</Words>
  <Application>Microsoft Office PowerPoint</Application>
  <PresentationFormat>On-screen Show (4:3)</PresentationFormat>
  <Paragraphs>59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Akkurat Pro</vt:lpstr>
      <vt:lpstr>Arial</vt:lpstr>
      <vt:lpstr>Calibri</vt:lpstr>
      <vt:lpstr>Myriad Pro</vt:lpstr>
      <vt:lpstr>Myriad Pro Light</vt:lpstr>
      <vt:lpstr>Office Theme</vt:lpstr>
      <vt:lpstr>PowerPoint Presentation</vt:lpstr>
      <vt:lpstr>Privacy</vt:lpstr>
      <vt:lpstr>Semi-Privacy</vt:lpstr>
      <vt:lpstr>Picket</vt:lpstr>
      <vt:lpstr>Pool</vt:lpstr>
      <vt:lpstr>Ranch Rail</vt:lpstr>
      <vt:lpstr>Vinyl Railing</vt:lpstr>
      <vt:lpstr>Aluminum Railing</vt:lpstr>
      <vt:lpstr>Aluminum Fencing</vt:lpstr>
      <vt:lpstr>Before &amp; After</vt:lpstr>
      <vt:lpstr>Before &amp; After</vt:lpstr>
      <vt:lpstr>Before &amp; After</vt:lpstr>
      <vt:lpstr>Before &amp; After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Steffanie Sanchez</dc:creator>
  <cp:lastModifiedBy>Chelsea Coleman</cp:lastModifiedBy>
  <cp:revision>17</cp:revision>
  <dcterms:created xsi:type="dcterms:W3CDTF">2014-03-10T17:11:09Z</dcterms:created>
  <dcterms:modified xsi:type="dcterms:W3CDTF">2024-02-20T21:40:24Z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0x01010063B19C5AADC5CA4B8E4F92E567B41AD3</vt:lpwstr>
  </property>
  <property fmtid="{D5CDD505-2E9C-101B-9397-08002B2CF9AE}" pid="3" name="Order">
    <vt:r8>2380200</vt:r8>
  </property>
</Properties>
</file>